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DF4FD8-721F-BBBB-1C8D-6D09F4BD2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2A466F-9F6C-5408-52C2-248E672EF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F5F797-9ACA-291F-71CF-6452D503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AD34-C417-465F-BF65-7ACA645A226F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636FA2-54DA-B4B6-47AF-867489D2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DAC2D5-5D41-F996-5146-22B576675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2D84-C17D-4B59-A6D0-211C65CD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8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DE85EB-A5CF-DCD6-A18F-C94BA7E8A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A9DDF7-AFA1-8EE6-AF03-CE80D1581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748F2D-0766-B404-06D8-27D8BFC2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AD34-C417-465F-BF65-7ACA645A226F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316D4A-44FC-5D21-C590-262CAED13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79EF2D-536B-8E21-4599-BCCA1617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2D84-C17D-4B59-A6D0-211C65CD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2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056EFA3-7401-4757-7E80-8F278ED23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083F37-86CD-AC38-4E65-F5089CB89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98FB78-4AB6-00FC-B600-22C96D540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AD34-C417-465F-BF65-7ACA645A226F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54FD68-E99E-2F23-FE27-5AD45560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B787E1-9B33-6F8D-DA43-BDE3AA53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2D84-C17D-4B59-A6D0-211C65CD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1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FD259-6D62-0BA6-98DC-1C8BFC88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2987D4-DD36-D278-6535-728953050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D81075-BFF3-5EF8-9189-F2A291E11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AD34-C417-465F-BF65-7ACA645A226F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F9F256-2C7B-6716-29AF-090209339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681AFC-B215-A88D-4CBE-389236AC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2D84-C17D-4B59-A6D0-211C65CD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77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26EA48-BFBC-1B0B-820D-A11B339E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E03D01-4548-EABE-7724-07C9EF081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CE77A6-D609-2C15-CCBE-7B1E39EC9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AD34-C417-465F-BF65-7ACA645A226F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3E8056-7AF8-DAE0-93A9-5E5FE9F7C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78A46A-0D84-368E-8415-29A477F2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2D84-C17D-4B59-A6D0-211C65CD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11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F45140-43C2-D47C-E9C2-D2DC226FE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35B4E7-CA6F-1FD8-0E0F-AC47C283A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347827-8CB5-6678-2201-D315E7CD1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28D0CD-648A-25A0-8C4D-8E5E43FC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AD34-C417-465F-BF65-7ACA645A226F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75029A-F76B-073B-7CE7-8E90D68C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9F6EEC-0F81-31EB-67AE-E7D9A024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2D84-C17D-4B59-A6D0-211C65CD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4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4189A-57B8-AE0E-7424-FF0D9C23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2B347B-2C65-62E7-9FFC-164C17939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C65482-601D-8AAA-905E-836A706A3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EF8936C-035F-8377-67DF-0202A4956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87AFFA-28A6-7D37-30E3-F73182FBA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BA37700-3C2E-B46E-3F38-A27578F9A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AD34-C417-465F-BF65-7ACA645A226F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954C7F5-0E0D-A345-6A91-41B1390C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5DA1A95-DB11-FDE0-0775-63DC5F312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2D84-C17D-4B59-A6D0-211C65CD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19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199886-2606-A675-D549-1C44DE10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C11F12E-FE6E-4471-6249-7EC9F5DD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AD34-C417-465F-BF65-7ACA645A226F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DEC42D-0641-DE43-0149-C057C61F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10D4D7-6731-4D05-1337-80B8D3876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2D84-C17D-4B59-A6D0-211C65CD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56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0C67BE-D592-1A43-63F0-440D6A6B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AD34-C417-465F-BF65-7ACA645A226F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93E9A0A-173D-F03A-9773-EFA07BE08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934F7D-A8EB-C174-6731-EAAA8AAC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2D84-C17D-4B59-A6D0-211C65CD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22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0C359-2B94-B4FA-08B9-03D87F082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E7F393-E92A-3FBA-3F2E-676343300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A6FA76-818F-3371-68F8-3C101982C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43C903-DE6D-E1F0-0C50-95E8FEFA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AD34-C417-465F-BF65-7ACA645A226F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1A3810-B3A6-ABFD-4F6A-9BDF88C4B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49CCF7-8477-18C2-5E57-D8A710AB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2D84-C17D-4B59-A6D0-211C65CD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27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51615-65FF-0541-25B4-A6AEFC07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45BE2A1-A740-C7F7-31BE-F37D335FE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09FAFB-644B-4EB8-718C-156D886FC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748B18-374C-349C-BAD5-9D26B88D0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AD34-C417-465F-BF65-7ACA645A226F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55FB1C-DDA4-9ECC-1726-41202E716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9D5AD4-7EC7-5637-BE2C-E94E11F39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2D84-C17D-4B59-A6D0-211C65CD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7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EE79E-ABA0-CF9E-168C-3C3204A61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8D9073-9A52-9184-33A1-6E3D392B7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B69649-3EF9-1995-20C2-C55E87B97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9AD34-C417-465F-BF65-7ACA645A226F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C3D48C-466C-7A74-8E44-CB14710DC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D8D022-C55F-9915-EC46-BDB70612CA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E2D84-C17D-4B59-A6D0-211C65CD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45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A40C930-9FB1-C4F0-5CB5-9E0010F45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78" y="568084"/>
            <a:ext cx="3924300" cy="1581150"/>
          </a:xfrm>
          <a:prstGeom prst="rect">
            <a:avLst/>
          </a:prstGeom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F45DC363-155A-EC79-382A-C9B24DA07334}"/>
              </a:ext>
            </a:extLst>
          </p:cNvPr>
          <p:cNvSpPr/>
          <p:nvPr/>
        </p:nvSpPr>
        <p:spPr>
          <a:xfrm>
            <a:off x="4813531" y="619840"/>
            <a:ext cx="3761124" cy="449832"/>
          </a:xfrm>
          <a:prstGeom prst="roundRect">
            <a:avLst/>
          </a:prstGeom>
          <a:noFill/>
          <a:ln>
            <a:solidFill>
              <a:srgbClr val="0091C4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CCF630-5E08-D340-7DDB-CDD73086AD09}"/>
              </a:ext>
            </a:extLst>
          </p:cNvPr>
          <p:cNvSpPr txBox="1"/>
          <p:nvPr/>
        </p:nvSpPr>
        <p:spPr>
          <a:xfrm>
            <a:off x="191578" y="250508"/>
            <a:ext cx="78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Шаг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04E3D1-6360-547B-C7D0-23FD1FB60060}"/>
              </a:ext>
            </a:extLst>
          </p:cNvPr>
          <p:cNvSpPr txBox="1"/>
          <p:nvPr/>
        </p:nvSpPr>
        <p:spPr>
          <a:xfrm>
            <a:off x="4772196" y="250508"/>
            <a:ext cx="78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Шаг 2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21C5BFA-B0FA-44CD-BD96-FDE857A16B24}"/>
              </a:ext>
            </a:extLst>
          </p:cNvPr>
          <p:cNvSpPr/>
          <p:nvPr/>
        </p:nvSpPr>
        <p:spPr>
          <a:xfrm>
            <a:off x="4813530" y="1193641"/>
            <a:ext cx="3761125" cy="438969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rgbClr val="0091C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3CFE52-AC38-8087-AE4D-8AE986A4D8D0}"/>
              </a:ext>
            </a:extLst>
          </p:cNvPr>
          <p:cNvSpPr txBox="1"/>
          <p:nvPr/>
        </p:nvSpPr>
        <p:spPr>
          <a:xfrm>
            <a:off x="4849824" y="654344"/>
            <a:ext cx="3724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B0F0"/>
                </a:solidFill>
              </a:rPr>
              <a:t>Государственные программы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3C3426-6FAA-485E-032F-D5837439A9E5}"/>
              </a:ext>
            </a:extLst>
          </p:cNvPr>
          <p:cNvSpPr txBox="1"/>
          <p:nvPr/>
        </p:nvSpPr>
        <p:spPr>
          <a:xfrm>
            <a:off x="4832578" y="1228145"/>
            <a:ext cx="3724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Региональные программы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041A22-714B-CE84-57AE-C0C160996D16}"/>
              </a:ext>
            </a:extLst>
          </p:cNvPr>
          <p:cNvSpPr txBox="1"/>
          <p:nvPr/>
        </p:nvSpPr>
        <p:spPr>
          <a:xfrm>
            <a:off x="191578" y="2309347"/>
            <a:ext cx="78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Шаг 3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0F6023E9-BE2A-2EA0-3BFC-D028DB929F44}"/>
              </a:ext>
            </a:extLst>
          </p:cNvPr>
          <p:cNvSpPr/>
          <p:nvPr/>
        </p:nvSpPr>
        <p:spPr>
          <a:xfrm>
            <a:off x="273161" y="2786015"/>
            <a:ext cx="1857564" cy="449832"/>
          </a:xfrm>
          <a:prstGeom prst="roundRect">
            <a:avLst/>
          </a:prstGeom>
          <a:solidFill>
            <a:srgbClr val="00B0F0"/>
          </a:solidFill>
          <a:ln>
            <a:solidFill>
              <a:srgbClr val="0091C4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17CA79FF-8770-4D2D-E49E-5E6556ACB553}"/>
              </a:ext>
            </a:extLst>
          </p:cNvPr>
          <p:cNvSpPr/>
          <p:nvPr/>
        </p:nvSpPr>
        <p:spPr>
          <a:xfrm>
            <a:off x="273160" y="3385694"/>
            <a:ext cx="3761125" cy="438969"/>
          </a:xfrm>
          <a:prstGeom prst="roundRect">
            <a:avLst/>
          </a:prstGeom>
          <a:noFill/>
          <a:ln w="19050" cap="flat" cmpd="sng" algn="ctr">
            <a:solidFill>
              <a:srgbClr val="0091C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55E1C2-AAEB-DC6E-EDE6-3B70905B6303}"/>
              </a:ext>
            </a:extLst>
          </p:cNvPr>
          <p:cNvSpPr txBox="1"/>
          <p:nvPr/>
        </p:nvSpPr>
        <p:spPr>
          <a:xfrm>
            <a:off x="372360" y="2884863"/>
            <a:ext cx="1654848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bg1"/>
                </a:solidFill>
              </a:rPr>
              <a:t>Jana Business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AFD7AD-E878-14BD-45CD-73FC54DDFA9B}"/>
              </a:ext>
            </a:extLst>
          </p:cNvPr>
          <p:cNvSpPr txBox="1"/>
          <p:nvPr/>
        </p:nvSpPr>
        <p:spPr>
          <a:xfrm>
            <a:off x="273160" y="3469074"/>
            <a:ext cx="3724831" cy="294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solidFill>
                  <a:srgbClr val="00B0F0"/>
                </a:solidFill>
              </a:rPr>
              <a:t>Almaty Business - 2025</a:t>
            </a:r>
            <a:endParaRPr lang="ru-RU" sz="1600" dirty="0">
              <a:solidFill>
                <a:srgbClr val="00B0F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AE7477-2DA2-2F7B-DB26-CA4092FA3426}"/>
              </a:ext>
            </a:extLst>
          </p:cNvPr>
          <p:cNvSpPr txBox="1"/>
          <p:nvPr/>
        </p:nvSpPr>
        <p:spPr>
          <a:xfrm>
            <a:off x="4768242" y="2309347"/>
            <a:ext cx="78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Шаг 4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D5FD578B-2C9B-2AF5-42FB-1A7220812836}"/>
              </a:ext>
            </a:extLst>
          </p:cNvPr>
          <p:cNvSpPr/>
          <p:nvPr/>
        </p:nvSpPr>
        <p:spPr>
          <a:xfrm>
            <a:off x="4796284" y="1759596"/>
            <a:ext cx="3761125" cy="438969"/>
          </a:xfrm>
          <a:prstGeom prst="roundRect">
            <a:avLst/>
          </a:prstGeom>
          <a:noFill/>
          <a:ln w="19050" cap="flat" cmpd="sng" algn="ctr">
            <a:solidFill>
              <a:srgbClr val="0091C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E90BCD3-B696-E1F1-489D-B9CC9B4DFEA5}"/>
              </a:ext>
            </a:extLst>
          </p:cNvPr>
          <p:cNvSpPr txBox="1"/>
          <p:nvPr/>
        </p:nvSpPr>
        <p:spPr>
          <a:xfrm>
            <a:off x="4831676" y="1794414"/>
            <a:ext cx="3724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91C4"/>
                </a:solidFill>
              </a:rPr>
              <a:t>Go Back</a:t>
            </a:r>
            <a:endParaRPr lang="ru-RU" dirty="0">
              <a:solidFill>
                <a:srgbClr val="0091C4"/>
              </a:solidFill>
            </a:endParaRP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D227DAAC-FF16-9A32-BC84-9528DD3DC8A6}"/>
              </a:ext>
            </a:extLst>
          </p:cNvPr>
          <p:cNvSpPr/>
          <p:nvPr/>
        </p:nvSpPr>
        <p:spPr>
          <a:xfrm>
            <a:off x="273158" y="3955894"/>
            <a:ext cx="3761125" cy="438969"/>
          </a:xfrm>
          <a:prstGeom prst="roundRect">
            <a:avLst/>
          </a:prstGeom>
          <a:noFill/>
          <a:ln w="19050" cap="flat" cmpd="sng" algn="ctr">
            <a:solidFill>
              <a:srgbClr val="0091C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99D903-8669-5A6F-D272-55CC1D3BEF84}"/>
              </a:ext>
            </a:extLst>
          </p:cNvPr>
          <p:cNvSpPr txBox="1"/>
          <p:nvPr/>
        </p:nvSpPr>
        <p:spPr>
          <a:xfrm>
            <a:off x="308550" y="3990712"/>
            <a:ext cx="3724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91C4"/>
                </a:solidFill>
              </a:rPr>
              <a:t>Go Back</a:t>
            </a:r>
            <a:endParaRPr lang="ru-RU" dirty="0">
              <a:solidFill>
                <a:srgbClr val="0091C4"/>
              </a:solidFill>
            </a:endParaRP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5BDCC228-D568-8F0C-7CF7-5842164AE66E}"/>
              </a:ext>
            </a:extLst>
          </p:cNvPr>
          <p:cNvSpPr/>
          <p:nvPr/>
        </p:nvSpPr>
        <p:spPr>
          <a:xfrm>
            <a:off x="4813530" y="3348440"/>
            <a:ext cx="3761125" cy="438969"/>
          </a:xfrm>
          <a:prstGeom prst="roundRect">
            <a:avLst/>
          </a:prstGeom>
          <a:noFill/>
          <a:ln w="19050" cap="flat" cmpd="sng" algn="ctr">
            <a:solidFill>
              <a:srgbClr val="0091C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FDB2337-5D1A-76ED-7CC8-A5EC85A41CE4}"/>
              </a:ext>
            </a:extLst>
          </p:cNvPr>
          <p:cNvSpPr txBox="1"/>
          <p:nvPr/>
        </p:nvSpPr>
        <p:spPr>
          <a:xfrm>
            <a:off x="4813530" y="3431820"/>
            <a:ext cx="3724831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rgbClr val="0091C4"/>
                </a:solidFill>
              </a:defRPr>
            </a:lvl1pPr>
          </a:lstStyle>
          <a:p>
            <a:pPr marL="0" lvl="1" algn="ctr">
              <a:lnSpc>
                <a:spcPct val="80000"/>
              </a:lnSpc>
            </a:pPr>
            <a:r>
              <a:rPr lang="ru-RU" sz="1400" dirty="0">
                <a:solidFill>
                  <a:srgbClr val="0091C4"/>
                </a:solidFill>
              </a:rPr>
              <a:t>Перечень приоритетных секторов</a:t>
            </a: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33E54BF6-6CE0-BEF5-403D-64305AE1A719}"/>
              </a:ext>
            </a:extLst>
          </p:cNvPr>
          <p:cNvSpPr/>
          <p:nvPr/>
        </p:nvSpPr>
        <p:spPr>
          <a:xfrm>
            <a:off x="4799560" y="2826265"/>
            <a:ext cx="3761368" cy="449832"/>
          </a:xfrm>
          <a:prstGeom prst="roundRect">
            <a:avLst/>
          </a:prstGeom>
          <a:solidFill>
            <a:srgbClr val="0091C4"/>
          </a:solidFill>
          <a:ln>
            <a:solidFill>
              <a:srgbClr val="0091C4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FD6CDBD-7B37-EC7C-E893-FA576A36C012}"/>
              </a:ext>
            </a:extLst>
          </p:cNvPr>
          <p:cNvSpPr txBox="1"/>
          <p:nvPr/>
        </p:nvSpPr>
        <p:spPr>
          <a:xfrm>
            <a:off x="4835620" y="2909645"/>
            <a:ext cx="3724830" cy="294183"/>
          </a:xfrm>
          <a:prstGeom prst="rect">
            <a:avLst/>
          </a:prstGeom>
          <a:solidFill>
            <a:srgbClr val="0091C4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dirty="0">
                <a:solidFill>
                  <a:schemeClr val="bg1"/>
                </a:solidFill>
              </a:rPr>
              <a:t>Условия программы</a:t>
            </a:r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E37A9F58-BAA0-C5BC-10ED-EA827E990FB9}"/>
              </a:ext>
            </a:extLst>
          </p:cNvPr>
          <p:cNvSpPr/>
          <p:nvPr/>
        </p:nvSpPr>
        <p:spPr>
          <a:xfrm>
            <a:off x="4800227" y="3862905"/>
            <a:ext cx="3761125" cy="438969"/>
          </a:xfrm>
          <a:prstGeom prst="roundRect">
            <a:avLst/>
          </a:prstGeom>
          <a:noFill/>
          <a:ln w="19050" cap="flat" cmpd="sng" algn="ctr">
            <a:solidFill>
              <a:srgbClr val="0091C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4D0A585-03BD-FFCC-CA63-73CA48A9C2AD}"/>
              </a:ext>
            </a:extLst>
          </p:cNvPr>
          <p:cNvSpPr txBox="1"/>
          <p:nvPr/>
        </p:nvSpPr>
        <p:spPr>
          <a:xfrm>
            <a:off x="4835619" y="3923601"/>
            <a:ext cx="3724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91C4"/>
                </a:solidFill>
              </a:rPr>
              <a:t>Правила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458D18D-452C-DBB2-491B-8A6C3EF67FA3}"/>
              </a:ext>
            </a:extLst>
          </p:cNvPr>
          <p:cNvSpPr txBox="1"/>
          <p:nvPr/>
        </p:nvSpPr>
        <p:spPr>
          <a:xfrm>
            <a:off x="5885371" y="5118362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https://damu.kz/programmi/regional/jana_business</a:t>
            </a:r>
            <a:endParaRPr lang="ru-RU" dirty="0"/>
          </a:p>
        </p:txBody>
      </p:sp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63761F4F-8A0B-D3C5-B306-54762577E0AF}"/>
              </a:ext>
            </a:extLst>
          </p:cNvPr>
          <p:cNvSpPr/>
          <p:nvPr/>
        </p:nvSpPr>
        <p:spPr>
          <a:xfrm>
            <a:off x="4800227" y="4380369"/>
            <a:ext cx="3761125" cy="438969"/>
          </a:xfrm>
          <a:prstGeom prst="roundRect">
            <a:avLst/>
          </a:prstGeom>
          <a:noFill/>
          <a:ln w="19050" cap="flat" cmpd="sng" algn="ctr">
            <a:solidFill>
              <a:srgbClr val="0091C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9A5F65-9BBA-4C86-46C9-C76C4488F300}"/>
              </a:ext>
            </a:extLst>
          </p:cNvPr>
          <p:cNvSpPr txBox="1"/>
          <p:nvPr/>
        </p:nvSpPr>
        <p:spPr>
          <a:xfrm>
            <a:off x="4835619" y="4441065"/>
            <a:ext cx="3724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91C4"/>
                </a:solidFill>
              </a:rPr>
              <a:t>Go Back</a:t>
            </a:r>
            <a:endParaRPr lang="ru-RU" dirty="0">
              <a:solidFill>
                <a:srgbClr val="0091C4"/>
              </a:solidFill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47AED7C6-8777-8027-6491-3A0ABA3290B7}"/>
              </a:ext>
            </a:extLst>
          </p:cNvPr>
          <p:cNvSpPr/>
          <p:nvPr/>
        </p:nvSpPr>
        <p:spPr>
          <a:xfrm>
            <a:off x="2229924" y="2780452"/>
            <a:ext cx="1803457" cy="438970"/>
          </a:xfrm>
          <a:prstGeom prst="roundRect">
            <a:avLst/>
          </a:prstGeom>
          <a:noFill/>
          <a:ln>
            <a:solidFill>
              <a:srgbClr val="0091C4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E54409-C8FB-F6F7-1C9D-CE448AB92879}"/>
              </a:ext>
            </a:extLst>
          </p:cNvPr>
          <p:cNvSpPr txBox="1"/>
          <p:nvPr/>
        </p:nvSpPr>
        <p:spPr>
          <a:xfrm>
            <a:off x="2311879" y="2868438"/>
            <a:ext cx="1622301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B0F0"/>
                </a:solidFill>
              </a:rPr>
              <a:t>Almaty Business</a:t>
            </a:r>
            <a:endParaRPr lang="ru-RU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43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B6B3C-5168-36FA-E1D3-77AFDDC66F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E562E4-6450-6316-7E45-76E3F2435E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2C35EEE-A445-C3E5-B34A-0FFDC580A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43" y="0"/>
            <a:ext cx="120621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0051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Дузелбаева Перизат Талғатқызы</dc:creator>
  <cp:lastModifiedBy>Дузелбаева Перизат Талғатқызы</cp:lastModifiedBy>
  <cp:revision>1</cp:revision>
  <dcterms:created xsi:type="dcterms:W3CDTF">2023-07-27T05:21:35Z</dcterms:created>
  <dcterms:modified xsi:type="dcterms:W3CDTF">2023-07-27T05:21:42Z</dcterms:modified>
</cp:coreProperties>
</file>